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CEE1F-367D-4D50-B72F-BE0DA052A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9A9F-EDB7-408F-AEDA-7D744E8107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1767A-F5EC-4735-B899-61B10FA1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A18BD-62CC-4A34-B408-E5893FA28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E8962-61D8-4D38-AAE5-5A7F32FB5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889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1D9FF-5A4D-4979-B6EB-49420B48D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D2719-7C4F-42B9-8BB8-3A724BDC48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4ED01-F62D-4268-9833-4BF245198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FFCC0-136F-4A99-8842-235BC2E85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2E30A-B629-4B54-B37F-F75AF9C0A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4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F84C8A-7D78-41DF-85F1-73506A0F24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3BE561-9135-4F57-84A2-CEC6C5871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AFBAC-B093-4CF5-ABFE-CAC30BCA4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CA651-A8EB-4FA9-B707-3B656087A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C4F74-E52D-4C27-BCE5-DB68E7B1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880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230F5-E890-4603-89E9-97C571C2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21E3D-2828-498D-80A9-13FBF787F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78C74-736D-4C79-942F-CB5EBF7CF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69DF1-834A-4213-A47C-DA492533E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7E706-D5A6-4FA0-B423-B1775F4CB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08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E3EA9-B4CE-4188-9EBF-C8004716C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E6562-6E67-474A-9E86-0C515A0D0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CB5FD-5DD4-42AB-9759-883E455A5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A42E3-43B9-4D29-8203-B1887438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16E7A-182D-4A00-B46F-EEFDF2D7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33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3A9E9-57B2-4B2B-A46A-14E9207F6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96CAF-1B07-40B3-8DA5-11F1F11759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E720A9-6D97-476C-9DE3-A447EB8C1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B42B0-4325-438B-A442-8549CFA0F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7638DD-EA4C-467D-9980-D1ACB674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D75C6-27DB-4D03-BA94-30BE5E7F1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77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5B30B-419B-44DC-995E-82FCA3D94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C3C4F-E452-4F8A-8FE8-B492037D7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BE45F-F2F1-4263-BE8D-D3EFB675A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3798F4-5DC3-4E21-AF3B-2D2C2AA96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541C3-3BC8-48AD-973A-F8FCBAB6BE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D4BA5C-753C-47E6-95F9-10EE10E9F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A9BA28-40C6-4A81-80C4-84AC2A2BA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CFFD27-EFA7-44AD-A2E2-41BD6F2CD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95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6A50-3CE6-4166-B878-FADD9C853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639A33-95E6-4695-BE67-6AAE147BB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5D02BC-2AE3-44C0-94D7-E13F050E3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8573EF-023E-494C-8E83-8061AEBD9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029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3AD249-E5AE-4679-A18D-1098E3DB1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A78198-096C-4A73-BA14-07F1A2A15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503CB-300C-41AF-B9C6-EA6F54D52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26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92F6E-9FC6-4A2E-A73C-7B71129C5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88B72-00AB-4132-ACEA-DA5A941F6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DF290-D76C-405C-93F6-2D5CECD6F1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2A304C-2D63-48FD-9F72-FF4DA0784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1A724-5219-4D08-B007-7CF5F7512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3317D1-D557-4C5A-B58A-E5F3410D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5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E0377-E9CA-48AE-A67A-E13AB14F0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91691A-1F7A-4B54-A877-777FC0B77F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89646A-49FC-40CA-AC23-A98F204244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41806-7D8D-4583-A1A4-5EC5D3650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44987-4242-4EDC-968D-E163A58D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DBA8B3-6B6D-441C-A17E-DBFA8922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B32A5D-DE9A-4599-A87A-208C50190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1CADDF-2791-4971-8A2A-9BDAA50716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B447A-672B-4A4E-B452-5837B82743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39ED2-D7AA-458A-81E4-FFAA6945C993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6D359-05D7-4002-8F6C-ED77F51B0A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89346-86D6-4E16-A27F-97BE7F6828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C2CE0-1640-4FE6-ACEE-8AE36963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172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9075-C652-4EE7-AC57-907B156CBE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Screenshots of the Mars App</a:t>
            </a:r>
          </a:p>
        </p:txBody>
      </p:sp>
    </p:spTree>
    <p:extLst>
      <p:ext uri="{BB962C8B-B14F-4D97-AF65-F5344CB8AC3E}">
        <p14:creationId xmlns:p14="http://schemas.microsoft.com/office/powerpoint/2010/main" val="123563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0A37573-48AC-4E40-90B2-92A4D52E3B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" y="368994"/>
            <a:ext cx="10880019" cy="6120011"/>
          </a:xfrm>
        </p:spPr>
      </p:pic>
    </p:spTree>
    <p:extLst>
      <p:ext uri="{BB962C8B-B14F-4D97-AF65-F5344CB8AC3E}">
        <p14:creationId xmlns:p14="http://schemas.microsoft.com/office/powerpoint/2010/main" val="3091269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642D90C-BC42-4395-A812-75F35853D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54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33559D4-1CD8-4E99-A542-0B5589E22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311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EB1D73-90FA-4D23-8CCF-427589BAE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525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Screenshots of the Mars App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Screenshots of the Mars App</dc:title>
  <dc:creator>Anu Guha</dc:creator>
  <cp:lastModifiedBy>Anu Guha</cp:lastModifiedBy>
  <cp:revision>2</cp:revision>
  <dcterms:created xsi:type="dcterms:W3CDTF">2020-05-28T11:59:51Z</dcterms:created>
  <dcterms:modified xsi:type="dcterms:W3CDTF">2020-05-28T12:03:47Z</dcterms:modified>
</cp:coreProperties>
</file>

<file path=docProps/thumbnail.jpeg>
</file>